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8" r:id="rId16"/>
    <p:sldId id="362" r:id="rId17"/>
    <p:sldId id="363" r:id="rId18"/>
    <p:sldId id="364" r:id="rId19"/>
    <p:sldId id="365" r:id="rId20"/>
    <p:sldId id="366" r:id="rId21"/>
    <p:sldId id="36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26B"/>
    <a:srgbClr val="7D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6796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919D-3E3F-4D2D-A173-2151626C1F45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3E4EE-19F3-460A-8E60-871DCCF79C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42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15B08-4399-470A-A2F7-329D5427649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97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58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90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87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10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29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8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3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4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9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4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C183C-0115-4558-A20C-41858109FC18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3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kshop 2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163260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Op een festivalterrein mag gemiddeld tweeëneenhalve bezoeker per m² worden toegelaten. De totale oppervlakte van het terrein is 6 hectare.</a:t>
            </a:r>
          </a:p>
          <a:p>
            <a:pPr algn="ctr"/>
            <a:r>
              <a:rPr lang="nl-NL" dirty="0">
                <a:latin typeface="Arial"/>
                <a:cs typeface="Arial"/>
              </a:rPr>
              <a:t>Een hectare is 10 000 m².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bezoekers mogen er maximaal op het terrein worden toegelaten?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79" y="4196060"/>
            <a:ext cx="1155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393305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Je gaat een terras van 4,00 m × 5,50 m betegelen met terrastegels Sydney</a:t>
            </a:r>
            <a:r>
              <a:rPr lang="nl-NL" dirty="0" smtClean="0">
                <a:latin typeface="Arial"/>
                <a:cs typeface="Arial"/>
              </a:rPr>
              <a:t>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kosten de tegels?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383637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068428" y="5523562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3314" name="Picture 2" descr="https://assets.studyflow.nl/rekenen/oefeningen/rekenetalage/Meet-meetkunde/3/RE-6GM8LGJG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12" y="1268760"/>
            <a:ext cx="1932234" cy="22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29285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12 × 225 gram =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30" y="3140968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797923" y="3280893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kg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8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75062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708228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788024" y="5860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bekers</a:t>
            </a:r>
            <a:endParaRPr lang="nl-NL" b="1" dirty="0"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26735" y="467990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Hoeveel volle bekers kun je maximaal vullen uit deze fles bronwater?</a:t>
            </a:r>
          </a:p>
        </p:txBody>
      </p:sp>
      <p:pic>
        <p:nvPicPr>
          <p:cNvPr id="12290" name="Picture 2" descr="https://assets.studyflow.nl/rekenen/oefeningen/rekenetalage/Meet-meetkunde/3/RE--8VXMY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9" y="908720"/>
            <a:ext cx="3146939" cy="33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3751732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In Nederland verbruikt een persoon gemiddeld 120 liter water per dag.</a:t>
            </a:r>
          </a:p>
          <a:p>
            <a:pPr algn="ctr"/>
            <a:endParaRPr lang="nl-NL" b="1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liter water verbruikt een persoon gemiddeld per dag in de badkamer?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52" y="5404204"/>
            <a:ext cx="1155700" cy="673100"/>
          </a:xfrm>
          <a:prstGeom prst="rect">
            <a:avLst/>
          </a:prstGeom>
        </p:spPr>
      </p:pic>
      <p:pic>
        <p:nvPicPr>
          <p:cNvPr id="10244" name="Picture 4" descr="https://assets.studyflow.nl/rekenen/oefeningen/rekenetalage/Verbanden/L2XNNM2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92" y="980728"/>
            <a:ext cx="4600821" cy="2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14 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37517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Hoeveel miljoen boeken werden in totaal via bibliotheken uitgeleend in 2010?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759844"/>
            <a:ext cx="1155700" cy="673100"/>
          </a:xfrm>
          <a:prstGeom prst="rect">
            <a:avLst/>
          </a:prstGeom>
        </p:spPr>
      </p:pic>
      <p:pic>
        <p:nvPicPr>
          <p:cNvPr id="10242" name="Picture 2" descr="https://assets.studyflow.nl/rekenen/oefeningen/rekenetalage/Verbanden/7X7WQN47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42" y="899344"/>
            <a:ext cx="3026122" cy="25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15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3356992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Een kind van 8 jaar gebruikt de maximale hoeveelheid hoestsiroop. In een flesje zit 140 ml. 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Voor hoeveel dagen is één fles hoestsiroop voor dit kind voldoende?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599" y="5060156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860032" y="520008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dagen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5122" name="Picture 2" descr="https://assets.studyflow.nl/rekenen/oefeningen/verbanden-basis/1/30-1-36-v-r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83" y="1342506"/>
            <a:ext cx="66579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16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441382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Hoeveel ijsjes zijn in het laatste kwartaal verkocht?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53" y="5301208"/>
            <a:ext cx="1155700" cy="673100"/>
          </a:xfrm>
          <a:prstGeom prst="rect">
            <a:avLst/>
          </a:prstGeom>
        </p:spPr>
      </p:pic>
      <p:pic>
        <p:nvPicPr>
          <p:cNvPr id="9218" name="Picture 2" descr="https://assets.studyflow.nl/rekenen/oefeningen/rekenetalage/Verbanden/66GG88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56" y="828855"/>
            <a:ext cx="3717631" cy="31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17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991" y="4005064"/>
            <a:ext cx="586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Hoeveel kosten twee broeken uit deze aanbieding?</a:t>
            </a:r>
            <a:endParaRPr lang="nl-NL" b="1" i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622" y="4711647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148063" y="4851572"/>
            <a:ext cx="7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194" name="Picture 2" descr="https://assets.studyflow.nl/rekenen/oefeningen/procenten-basis/4/16-4-60-v-v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34" y="764704"/>
            <a:ext cx="38766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1399" y="402382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Hoe ver is het lopen van Hoek van Holland naar Scheveningen?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622" y="5060156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004048" y="5200081"/>
            <a:ext cx="7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km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6146" name="Picture 2" descr="https://assets.studyflow.nl/rekenen/oefeningen/verhoudingen-basis/2/21-2-75-v-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95" y="1052736"/>
            <a:ext cx="3874815" cy="24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5838" y="30768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33 + (18 x 32) - 17 =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78" y="2924944"/>
            <a:ext cx="1155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3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19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358747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Je maakt dit recept voor zes personen</a:t>
            </a:r>
            <a:r>
              <a:rPr lang="nl-NL" dirty="0" smtClean="0">
                <a:latin typeface="Arial"/>
                <a:cs typeface="Arial"/>
              </a:rPr>
              <a:t>.</a:t>
            </a:r>
          </a:p>
          <a:p>
            <a:pPr algn="ctr"/>
            <a:endParaRPr lang="nl-NL" b="1" dirty="0" smtClean="0">
              <a:latin typeface="Arial"/>
              <a:cs typeface="Arial"/>
            </a:endParaRPr>
          </a:p>
          <a:p>
            <a:pPr algn="ctr"/>
            <a:r>
              <a:rPr lang="nl-NL" b="1" dirty="0" smtClean="0">
                <a:latin typeface="Arial"/>
                <a:cs typeface="Arial"/>
              </a:rPr>
              <a:t>Hoeveel </a:t>
            </a:r>
            <a:r>
              <a:rPr lang="nl-NL" b="1" dirty="0">
                <a:latin typeface="Arial"/>
                <a:cs typeface="Arial"/>
              </a:rPr>
              <a:t>ml water heb je nodig?</a:t>
            </a:r>
          </a:p>
          <a:p>
            <a:pPr algn="ctr"/>
            <a:endParaRPr lang="nl-NL" b="1" i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960567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032361" y="5100492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/>
                <a:cs typeface="Arial"/>
              </a:rPr>
              <a:t>ml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7170" name="Picture 2" descr="https://assets.studyflow.nl/rekenen/oefeningen/verhoudingen-basis/3/21-3-71-v-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81" y="980728"/>
            <a:ext cx="4069644" cy="22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3865637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Wat was de prijs van het </a:t>
            </a:r>
            <a:r>
              <a:rPr lang="nl-NL" b="1" dirty="0" err="1">
                <a:latin typeface="Arial"/>
                <a:cs typeface="Arial"/>
              </a:rPr>
              <a:t>LCD-scherm</a:t>
            </a:r>
            <a:r>
              <a:rPr lang="nl-NL" b="1" dirty="0">
                <a:latin typeface="Arial"/>
                <a:cs typeface="Arial"/>
              </a:rPr>
              <a:t> zonder korting?</a:t>
            </a:r>
          </a:p>
          <a:p>
            <a:pPr algn="ctr"/>
            <a:r>
              <a:rPr lang="nl-NL" i="1" dirty="0">
                <a:latin typeface="Arial"/>
                <a:cs typeface="Arial"/>
              </a:rPr>
              <a:t>Rond je antwoord af op een geheel getal</a:t>
            </a:r>
            <a:endParaRPr lang="nl-NL" i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084858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960353" y="5224783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6386" name="Picture 2" descr="https://assets.studyflow.nl/rekenen/oefeningen/procenten-basis/3/2F-3F-H20-3-60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096344" cy="26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626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79196" y="3843888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In 2012 hebben Nederlandse vissersboten in totaal een gewicht van 66 000 ton vis gevangen. Deze visvangst bracht per ton drie en een half duizend euro op.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miljoen euro bracht deze visvangst totaal op?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650" y="5893494"/>
            <a:ext cx="1155700" cy="673100"/>
          </a:xfrm>
          <a:prstGeom prst="rect">
            <a:avLst/>
          </a:prstGeom>
        </p:spPr>
      </p:pic>
      <p:pic>
        <p:nvPicPr>
          <p:cNvPr id="2050" name="Picture 2" descr="https://assets.studyflow.nl/rekenen/oefeningen/rekenetalage/Getallen-en-bewerkingen/2/XYPV3284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669015" cy="273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4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81722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3717032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Je verkoopt tijdens een schoolwandeltocht 702 mokken chocolademelk. Hiervoor zijn 255 pakken chocolademelk ingekocht</a:t>
            </a:r>
            <a:r>
              <a:rPr lang="nl-NL" dirty="0" smtClean="0">
                <a:latin typeface="Arial"/>
                <a:cs typeface="Arial"/>
              </a:rPr>
              <a:t>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heb je op de verkoop van chocolademelk verdiend?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708228"/>
            <a:ext cx="1155700" cy="673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82016" y="5860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026" name="Picture 2" descr="https://assets.studyflow.nl/rekenen/oefeningen/rekenetalage/Getallen-en-bewerkingen/2/KPYG28Z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28" y="699372"/>
            <a:ext cx="4132344" cy="26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0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6102" y="54280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15 + (17 × 33) - 28 =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74" y="5276180"/>
            <a:ext cx="1155700" cy="673100"/>
          </a:xfrm>
          <a:prstGeom prst="rect">
            <a:avLst/>
          </a:prstGeom>
        </p:spPr>
      </p:pic>
      <p:pic>
        <p:nvPicPr>
          <p:cNvPr id="4098" name="Picture 2" descr="https://assets.studyflow.nl/rekenen/oefeningen/rekenetalage/Getallen-en-bewerkingen/2/PQMRDYY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09" y="980343"/>
            <a:ext cx="3419065" cy="36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0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33569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25 + (15 x 27) - 49 =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354" y="3205108"/>
            <a:ext cx="1155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8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3690293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Een eetcafé koopt dozen tosti’s in. Het eetcafé verkoopt tosti’s voor € 3,00 per stuk.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is het verschil tussen verkoop en inkoop van deze doos tosti’s?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0" y="5276180"/>
            <a:ext cx="1155700" cy="673100"/>
          </a:xfrm>
          <a:prstGeom prst="rect">
            <a:avLst/>
          </a:prstGeom>
        </p:spPr>
      </p:pic>
      <p:pic>
        <p:nvPicPr>
          <p:cNvPr id="3074" name="Picture 2" descr="https://assets.studyflow.nl/rekenen/oefeningen/rekenetalage/Getallen-en-bewerkingen/2/7XRQDLN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09" y="704851"/>
            <a:ext cx="3866182" cy="2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4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3882156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Pieter wil deze zandbak tot 5 centimeter onder de rand vullen met zand.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kubieke meter zand heeft hij daarvoor nodig?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79" y="5453727"/>
            <a:ext cx="1155700" cy="673100"/>
          </a:xfrm>
          <a:prstGeom prst="rect">
            <a:avLst/>
          </a:prstGeom>
        </p:spPr>
      </p:pic>
      <p:pic>
        <p:nvPicPr>
          <p:cNvPr id="15362" name="Picture 2" descr="https://assets.studyflow.nl/rekenen/oefeningen/rekenetalage/Meet-meetkunde/3/RE-Y6LW7M3M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01" y="1268760"/>
            <a:ext cx="3417455" cy="21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4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3554215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Je rijdt met de auto van Middelburg (A) naar Montpellier (B).</a:t>
            </a:r>
          </a:p>
          <a:p>
            <a:pPr algn="ctr"/>
            <a:r>
              <a:rPr lang="nl-NL" dirty="0">
                <a:latin typeface="Arial"/>
                <a:cs typeface="Arial"/>
              </a:rPr>
              <a:t>Je vertrekt om 6.30 uur. Na elke twee uur rijden houd je een kwartier pauze.</a:t>
            </a:r>
          </a:p>
          <a:p>
            <a:pPr algn="ctr"/>
            <a:endParaRPr lang="nl-NL" b="1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 laat kom je volgens de routeplanner aan in Montpellier</a:t>
            </a:r>
            <a:r>
              <a:rPr lang="nl-NL" b="1" dirty="0" smtClean="0">
                <a:latin typeface="Arial"/>
                <a:cs typeface="Arial"/>
              </a:rPr>
              <a:t>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02" y="5661248"/>
            <a:ext cx="11557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28" y="5661248"/>
            <a:ext cx="1155700" cy="673100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4619898" y="5813132"/>
            <a:ext cx="31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:</a:t>
            </a:r>
            <a:endParaRPr lang="nl-NL" dirty="0"/>
          </a:p>
        </p:txBody>
      </p:sp>
      <p:sp>
        <p:nvSpPr>
          <p:cNvPr id="12" name="TextBox 9"/>
          <p:cNvSpPr txBox="1"/>
          <p:nvPr/>
        </p:nvSpPr>
        <p:spPr>
          <a:xfrm>
            <a:off x="5868144" y="5801173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uur</a:t>
            </a:r>
            <a:endParaRPr lang="nl-NL" dirty="0"/>
          </a:p>
        </p:txBody>
      </p:sp>
      <p:pic>
        <p:nvPicPr>
          <p:cNvPr id="14338" name="Picture 2" descr="https://assets.studyflow.nl/rekenen/oefeningen/rekenetalage/Meet-meetkunde/3/RE-ZR37DZ7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65" y="1052736"/>
            <a:ext cx="4012405" cy="22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468</Words>
  <Application>Microsoft Office PowerPoint</Application>
  <PresentationFormat>Diavoorstelling (4:3)</PresentationFormat>
  <Paragraphs>95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 </vt:lpstr>
      <vt:lpstr>Vraag 15</vt:lpstr>
      <vt:lpstr>Vraag 16</vt:lpstr>
      <vt:lpstr>Vraag 17</vt:lpstr>
      <vt:lpstr>Vraag 18</vt:lpstr>
      <vt:lpstr>Vraag 19</vt:lpstr>
      <vt:lpstr>Vraag 20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Emma</dc:creator>
  <cp:lastModifiedBy>Rick</cp:lastModifiedBy>
  <cp:revision>78</cp:revision>
  <dcterms:created xsi:type="dcterms:W3CDTF">2016-04-07T10:14:03Z</dcterms:created>
  <dcterms:modified xsi:type="dcterms:W3CDTF">2018-06-03T23:14:05Z</dcterms:modified>
</cp:coreProperties>
</file>